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3"/>
  </p:notesMasterIdLst>
  <p:sldIdLst>
    <p:sldId id="507" r:id="rId2"/>
    <p:sldId id="508" r:id="rId3"/>
    <p:sldId id="364" r:id="rId4"/>
    <p:sldId id="365" r:id="rId5"/>
    <p:sldId id="375" r:id="rId6"/>
    <p:sldId id="366" r:id="rId7"/>
    <p:sldId id="382" r:id="rId8"/>
    <p:sldId id="377" r:id="rId9"/>
    <p:sldId id="378" r:id="rId10"/>
    <p:sldId id="374" r:id="rId11"/>
    <p:sldId id="356" r:id="rId12"/>
    <p:sldId id="357" r:id="rId13"/>
    <p:sldId id="358" r:id="rId14"/>
    <p:sldId id="359" r:id="rId15"/>
    <p:sldId id="360" r:id="rId16"/>
    <p:sldId id="361" r:id="rId17"/>
    <p:sldId id="362" r:id="rId18"/>
    <p:sldId id="355" r:id="rId19"/>
    <p:sldId id="349" r:id="rId20"/>
    <p:sldId id="350" r:id="rId21"/>
    <p:sldId id="351" r:id="rId22"/>
    <p:sldId id="352" r:id="rId23"/>
    <p:sldId id="354" r:id="rId24"/>
    <p:sldId id="353" r:id="rId25"/>
    <p:sldId id="367" r:id="rId26"/>
    <p:sldId id="368" r:id="rId27"/>
    <p:sldId id="369" r:id="rId28"/>
    <p:sldId id="370" r:id="rId29"/>
    <p:sldId id="371" r:id="rId30"/>
    <p:sldId id="372" r:id="rId31"/>
    <p:sldId id="373" r:id="rId32"/>
  </p:sldIdLst>
  <p:sldSz cx="18288000" cy="10296525"/>
  <p:notesSz cx="6858000" cy="9144000"/>
  <p:defaultTextStyle>
    <a:defPPr>
      <a:defRPr lang="en-US"/>
    </a:defPPr>
    <a:lvl1pPr marL="0" algn="l" defTabSz="91467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674" algn="l" defTabSz="91467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9349" algn="l" defTabSz="91467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4023" algn="l" defTabSz="91467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8697" algn="l" defTabSz="91467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3372" algn="l" defTabSz="91467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8046" algn="l" defTabSz="91467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2720" algn="l" defTabSz="91467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7395" algn="l" defTabSz="91467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clrMru>
    <a:srgbClr val="F1C40F"/>
    <a:srgbClr val="115398"/>
    <a:srgbClr val="0066CC"/>
    <a:srgbClr val="2C3E50"/>
    <a:srgbClr val="C0392B"/>
    <a:srgbClr val="E67E22"/>
    <a:srgbClr val="27AE60"/>
    <a:srgbClr val="16A085"/>
    <a:srgbClr val="2980B9"/>
    <a:srgbClr val="34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3528" y="-1168"/>
      </p:cViewPr>
      <p:guideLst>
        <p:guide orient="horz" pos="3243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17E41-27A2-CF49-BC36-C79FF2C5ABC4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FE2EA-56FA-0642-A1E2-E1867AC9A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20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198597"/>
            <a:ext cx="15544800" cy="2207079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834698"/>
            <a:ext cx="12801600" cy="26313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3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50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6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3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00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6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3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56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Blue">
    <p:bg>
      <p:bgPr>
        <a:gradFill flip="none" rotWithShape="1">
          <a:gsLst>
            <a:gs pos="0">
              <a:srgbClr val="3498DB"/>
            </a:gs>
            <a:gs pos="100000">
              <a:srgbClr val="2980B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49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Mint">
    <p:bg>
      <p:bgPr>
        <a:gradFill flip="none" rotWithShape="1">
          <a:gsLst>
            <a:gs pos="1000">
              <a:srgbClr val="1ABC9C"/>
            </a:gs>
            <a:gs pos="100000">
              <a:srgbClr val="13957B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494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Green">
    <p:bg>
      <p:bgPr>
        <a:gradFill flip="none" rotWithShape="1">
          <a:gsLst>
            <a:gs pos="0">
              <a:srgbClr val="2ECC71"/>
            </a:gs>
            <a:gs pos="100000">
              <a:srgbClr val="24A15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49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Yellow">
    <p:bg>
      <p:bgPr>
        <a:gradFill flip="none" rotWithShape="1">
          <a:gsLst>
            <a:gs pos="0">
              <a:srgbClr val="F1C40F"/>
            </a:gs>
            <a:gs pos="100000">
              <a:srgbClr val="CEA80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49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Orange">
    <p:bg>
      <p:bgPr>
        <a:gradFill flip="none" rotWithShape="1">
          <a:gsLst>
            <a:gs pos="1000">
              <a:srgbClr val="E67E22"/>
            </a:gs>
            <a:gs pos="100000">
              <a:srgbClr val="D354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2688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Red">
    <p:bg>
      <p:bgPr>
        <a:gradFill flip="none" rotWithShape="1">
          <a:gsLst>
            <a:gs pos="1000">
              <a:srgbClr val="C0392B"/>
            </a:gs>
            <a:gs pos="100000">
              <a:srgbClr val="A5302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913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Navy">
    <p:bg>
      <p:bgPr>
        <a:gradFill flip="none" rotWithShape="1">
          <a:gsLst>
            <a:gs pos="1000">
              <a:srgbClr val="34495E"/>
            </a:gs>
            <a:gs pos="100000">
              <a:srgbClr val="2C3E5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14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6472"/>
            <a:ext cx="15544800" cy="2045004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4107"/>
            <a:ext cx="15544800" cy="2252364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69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339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5008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678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348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90017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687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357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7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2523"/>
            <a:ext cx="8077200" cy="6795231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2523"/>
            <a:ext cx="8077200" cy="6795231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11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04801"/>
            <a:ext cx="8080376" cy="9605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696" indent="0">
              <a:buNone/>
              <a:defRPr sz="3600" b="1"/>
            </a:lvl2pPr>
            <a:lvl3pPr marL="1633393" indent="0">
              <a:buNone/>
              <a:defRPr sz="3200" b="1"/>
            </a:lvl3pPr>
            <a:lvl4pPr marL="2450089" indent="0">
              <a:buNone/>
              <a:defRPr sz="2900" b="1"/>
            </a:lvl4pPr>
            <a:lvl5pPr marL="3266785" indent="0">
              <a:buNone/>
              <a:defRPr sz="2900" b="1"/>
            </a:lvl5pPr>
            <a:lvl6pPr marL="4083482" indent="0">
              <a:buNone/>
              <a:defRPr sz="2900" b="1"/>
            </a:lvl6pPr>
            <a:lvl7pPr marL="4900178" indent="0">
              <a:buNone/>
              <a:defRPr sz="2900" b="1"/>
            </a:lvl7pPr>
            <a:lvl8pPr marL="5716875" indent="0">
              <a:buNone/>
              <a:defRPr sz="2900" b="1"/>
            </a:lvl8pPr>
            <a:lvl9pPr marL="6533571" indent="0">
              <a:buNone/>
              <a:defRPr sz="29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265333"/>
            <a:ext cx="8080376" cy="593242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1" y="2304801"/>
            <a:ext cx="8083550" cy="960532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696" indent="0">
              <a:buNone/>
              <a:defRPr sz="3600" b="1"/>
            </a:lvl2pPr>
            <a:lvl3pPr marL="1633393" indent="0">
              <a:buNone/>
              <a:defRPr sz="3200" b="1"/>
            </a:lvl3pPr>
            <a:lvl4pPr marL="2450089" indent="0">
              <a:buNone/>
              <a:defRPr sz="2900" b="1"/>
            </a:lvl4pPr>
            <a:lvl5pPr marL="3266785" indent="0">
              <a:buNone/>
              <a:defRPr sz="2900" b="1"/>
            </a:lvl5pPr>
            <a:lvl6pPr marL="4083482" indent="0">
              <a:buNone/>
              <a:defRPr sz="2900" b="1"/>
            </a:lvl6pPr>
            <a:lvl7pPr marL="4900178" indent="0">
              <a:buNone/>
              <a:defRPr sz="2900" b="1"/>
            </a:lvl7pPr>
            <a:lvl8pPr marL="5716875" indent="0">
              <a:buNone/>
              <a:defRPr sz="2900" b="1"/>
            </a:lvl8pPr>
            <a:lvl9pPr marL="6533571" indent="0">
              <a:buNone/>
              <a:defRPr sz="29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3265333"/>
            <a:ext cx="8083550" cy="5932420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41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82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87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09954"/>
            <a:ext cx="6016626" cy="174468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955"/>
            <a:ext cx="10223500" cy="8787799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2154644"/>
            <a:ext cx="6016626" cy="7043110"/>
          </a:xfrm>
        </p:spPr>
        <p:txBody>
          <a:bodyPr/>
          <a:lstStyle>
            <a:lvl1pPr marL="0" indent="0">
              <a:buNone/>
              <a:defRPr sz="2500"/>
            </a:lvl1pPr>
            <a:lvl2pPr marL="816696" indent="0">
              <a:buNone/>
              <a:defRPr sz="2100"/>
            </a:lvl2pPr>
            <a:lvl3pPr marL="1633393" indent="0">
              <a:buNone/>
              <a:defRPr sz="1800"/>
            </a:lvl3pPr>
            <a:lvl4pPr marL="2450089" indent="0">
              <a:buNone/>
              <a:defRPr sz="1600"/>
            </a:lvl4pPr>
            <a:lvl5pPr marL="3266785" indent="0">
              <a:buNone/>
              <a:defRPr sz="1600"/>
            </a:lvl5pPr>
            <a:lvl6pPr marL="4083482" indent="0">
              <a:buNone/>
              <a:defRPr sz="1600"/>
            </a:lvl6pPr>
            <a:lvl7pPr marL="4900178" indent="0">
              <a:buNone/>
              <a:defRPr sz="1600"/>
            </a:lvl7pPr>
            <a:lvl8pPr marL="5716875" indent="0">
              <a:buNone/>
              <a:defRPr sz="1600"/>
            </a:lvl8pPr>
            <a:lvl9pPr marL="6533571" indent="0">
              <a:buNone/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42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7568"/>
            <a:ext cx="10972800" cy="850894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20014"/>
            <a:ext cx="10972800" cy="6177915"/>
          </a:xfrm>
        </p:spPr>
        <p:txBody>
          <a:bodyPr/>
          <a:lstStyle>
            <a:lvl1pPr marL="0" indent="0">
              <a:buNone/>
              <a:defRPr sz="5700"/>
            </a:lvl1pPr>
            <a:lvl2pPr marL="816696" indent="0">
              <a:buNone/>
              <a:defRPr sz="5000"/>
            </a:lvl2pPr>
            <a:lvl3pPr marL="1633393" indent="0">
              <a:buNone/>
              <a:defRPr sz="4300"/>
            </a:lvl3pPr>
            <a:lvl4pPr marL="2450089" indent="0">
              <a:buNone/>
              <a:defRPr sz="3600"/>
            </a:lvl4pPr>
            <a:lvl5pPr marL="3266785" indent="0">
              <a:buNone/>
              <a:defRPr sz="3600"/>
            </a:lvl5pPr>
            <a:lvl6pPr marL="4083482" indent="0">
              <a:buNone/>
              <a:defRPr sz="3600"/>
            </a:lvl6pPr>
            <a:lvl7pPr marL="4900178" indent="0">
              <a:buNone/>
              <a:defRPr sz="3600"/>
            </a:lvl7pPr>
            <a:lvl8pPr marL="5716875" indent="0">
              <a:buNone/>
              <a:defRPr sz="3600"/>
            </a:lvl8pPr>
            <a:lvl9pPr marL="6533571" indent="0">
              <a:buNone/>
              <a:defRPr sz="3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8462"/>
            <a:ext cx="10972800" cy="1208411"/>
          </a:xfrm>
        </p:spPr>
        <p:txBody>
          <a:bodyPr/>
          <a:lstStyle>
            <a:lvl1pPr marL="0" indent="0">
              <a:buNone/>
              <a:defRPr sz="2500"/>
            </a:lvl1pPr>
            <a:lvl2pPr marL="816696" indent="0">
              <a:buNone/>
              <a:defRPr sz="2100"/>
            </a:lvl2pPr>
            <a:lvl3pPr marL="1633393" indent="0">
              <a:buNone/>
              <a:defRPr sz="1800"/>
            </a:lvl3pPr>
            <a:lvl4pPr marL="2450089" indent="0">
              <a:buNone/>
              <a:defRPr sz="1600"/>
            </a:lvl4pPr>
            <a:lvl5pPr marL="3266785" indent="0">
              <a:buNone/>
              <a:defRPr sz="1600"/>
            </a:lvl5pPr>
            <a:lvl6pPr marL="4083482" indent="0">
              <a:buNone/>
              <a:defRPr sz="1600"/>
            </a:lvl6pPr>
            <a:lvl7pPr marL="4900178" indent="0">
              <a:buNone/>
              <a:defRPr sz="1600"/>
            </a:lvl7pPr>
            <a:lvl8pPr marL="5716875" indent="0">
              <a:buNone/>
              <a:defRPr sz="1600"/>
            </a:lvl8pPr>
            <a:lvl9pPr marL="6533571" indent="0">
              <a:buNone/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27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60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2339"/>
            <a:ext cx="4114800" cy="878541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2339"/>
            <a:ext cx="12039600" cy="878541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85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412338"/>
            <a:ext cx="16459200" cy="1716088"/>
          </a:xfrm>
          <a:prstGeom prst="rect">
            <a:avLst/>
          </a:prstGeom>
        </p:spPr>
        <p:txBody>
          <a:bodyPr vert="horz" lIns="163339" tIns="81670" rIns="163339" bIns="8167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02523"/>
            <a:ext cx="16459200" cy="6795231"/>
          </a:xfrm>
          <a:prstGeom prst="rect">
            <a:avLst/>
          </a:prstGeom>
        </p:spPr>
        <p:txBody>
          <a:bodyPr vert="horz" lIns="163339" tIns="81670" rIns="163339" bIns="8167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9543354"/>
            <a:ext cx="4267200" cy="548195"/>
          </a:xfrm>
          <a:prstGeom prst="rect">
            <a:avLst/>
          </a:prstGeom>
        </p:spPr>
        <p:txBody>
          <a:bodyPr vert="horz" lIns="163339" tIns="81670" rIns="163339" bIns="81670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6A134-C121-5B49-AC51-AD98C13D92EC}" type="datetimeFigureOut">
              <a:rPr lang="en-US" smtClean="0"/>
              <a:t>2015-06-17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43354"/>
            <a:ext cx="5791200" cy="548195"/>
          </a:xfrm>
          <a:prstGeom prst="rect">
            <a:avLst/>
          </a:prstGeom>
        </p:spPr>
        <p:txBody>
          <a:bodyPr vert="horz" lIns="163339" tIns="81670" rIns="163339" bIns="81670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9543354"/>
            <a:ext cx="4267200" cy="548195"/>
          </a:xfrm>
          <a:prstGeom prst="rect">
            <a:avLst/>
          </a:prstGeom>
        </p:spPr>
        <p:txBody>
          <a:bodyPr vert="horz" lIns="163339" tIns="81670" rIns="163339" bIns="8167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8F023-89A4-7B4F-8E98-71BD0F6E3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ctr" defTabSz="816696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522" indent="-612522" algn="l" defTabSz="816696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7132" indent="-510435" algn="l" defTabSz="816696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741" indent="-408348" algn="l" defTabSz="816696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8437" indent="-408348" algn="l" defTabSz="816696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5134" indent="-408348" algn="l" defTabSz="816696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1830" indent="-408348" algn="l" defTabSz="816696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8526" indent="-408348" algn="l" defTabSz="816696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5223" indent="-408348" algn="l" defTabSz="816696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41919" indent="-408348" algn="l" defTabSz="816696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696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696" algn="l" defTabSz="816696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393" algn="l" defTabSz="816696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50089" algn="l" defTabSz="816696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6785" algn="l" defTabSz="816696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3482" algn="l" defTabSz="816696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900178" algn="l" defTabSz="816696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6875" algn="l" defTabSz="816696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3571" algn="l" defTabSz="816696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eagueofmoveabletype.com/league-gothic" TargetMode="External"/><Relationship Id="rId4" Type="http://schemas.openxmlformats.org/officeDocument/2006/relationships/hyperlink" Target="https://www.google.com/fonts%23UsePlace:use/Collection:Open+Sans" TargetMode="External"/><Relationship Id="rId5" Type="http://schemas.openxmlformats.org/officeDocument/2006/relationships/hyperlink" Target="http://plexkits.com/resources/powerpoint-title-slide-template/" TargetMode="External"/><Relationship Id="rId6" Type="http://schemas.openxmlformats.org/officeDocument/2006/relationships/hyperlink" Target="http://plexkits.com/contact-us/" TargetMode="External"/><Relationship Id="rId7" Type="http://schemas.openxmlformats.org/officeDocument/2006/relationships/hyperlink" Target="https://twitter.com/PLEXKITS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Relationship Id="rId3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Relationship Id="rId3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jpeg"/><Relationship Id="rId3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eg"/><Relationship Id="rId3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2363" cy="1029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2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2363" cy="102965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11428" y="2737491"/>
            <a:ext cx="1619328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Arial"/>
                <a:cs typeface="Arial"/>
              </a:rPr>
              <a:t>This template uses the following free 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fonts, please download them from the links below.</a:t>
            </a:r>
            <a:endParaRPr lang="en-US" sz="2800" dirty="0">
              <a:solidFill>
                <a:srgbClr val="FFFFFF"/>
              </a:solidFill>
              <a:latin typeface="Arial"/>
              <a:cs typeface="Arial"/>
            </a:endParaRPr>
          </a:p>
          <a:p>
            <a:endParaRPr lang="en-US" sz="24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371874" lvl="1" indent="-457200">
              <a:buFontTx/>
              <a:buChar char="-"/>
            </a:pPr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League </a:t>
            </a:r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Gothic - League of Moveable Type </a:t>
            </a:r>
            <a:endParaRPr lang="en-US" sz="2400" b="1" dirty="0" smtClean="0">
              <a:solidFill>
                <a:srgbClr val="FFFFFF"/>
              </a:solidFill>
              <a:latin typeface="Arial"/>
              <a:cs typeface="Arial"/>
              <a:hlinkClick r:id="rId3"/>
            </a:endParaRPr>
          </a:p>
          <a:p>
            <a:pPr lvl="1"/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https</a:t>
            </a:r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://www.theleagueofmoveabletype.com/league-</a:t>
            </a:r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gothic</a:t>
            </a:r>
            <a:endParaRPr lang="en-US" sz="24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lvl="1"/>
            <a:endParaRPr lang="en-US" sz="24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371874" lvl="1" indent="-457200">
              <a:buFontTx/>
              <a:buChar char="-"/>
            </a:pPr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Open Sans (Google Fonts) </a:t>
            </a:r>
          </a:p>
          <a:p>
            <a:pPr lvl="1"/>
            <a:r>
              <a:rPr lang="en-US" sz="2400" b="1" dirty="0" smtClean="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https://www.google.com/fonts%23UsePlace:use/Collection:Open+Sans</a:t>
            </a:r>
            <a:endParaRPr lang="en-US" sz="2400" b="1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DOWNLOAD </a:t>
            </a:r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THE FULL VERSION WITH OVER 150 SLIDES </a:t>
            </a:r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HERE</a:t>
            </a:r>
          </a:p>
          <a:p>
            <a:r>
              <a:rPr lang="en-US" sz="2800" dirty="0" smtClean="0">
                <a:hlinkClick r:id="rId5"/>
              </a:rPr>
              <a:t>http://</a:t>
            </a:r>
            <a:r>
              <a:rPr lang="en-US" sz="2800" dirty="0" err="1" smtClean="0">
                <a:hlinkClick r:id="rId5"/>
              </a:rPr>
              <a:t>plexkits.com</a:t>
            </a:r>
            <a:r>
              <a:rPr lang="en-US" sz="2800" dirty="0">
                <a:hlinkClick r:id="rId5"/>
              </a:rPr>
              <a:t>/resources/</a:t>
            </a:r>
            <a:r>
              <a:rPr lang="en-US" sz="2800" dirty="0" err="1">
                <a:hlinkClick r:id="rId5"/>
              </a:rPr>
              <a:t>powerpoint</a:t>
            </a:r>
            <a:r>
              <a:rPr lang="en-US" sz="2800" dirty="0">
                <a:hlinkClick r:id="rId5"/>
              </a:rPr>
              <a:t>-title-slide-template/</a:t>
            </a:r>
            <a:endParaRPr lang="en-US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endParaRPr lang="en-US" sz="2800" dirty="0" smtClean="0">
              <a:latin typeface="Arial"/>
              <a:cs typeface="Arial"/>
            </a:endParaRPr>
          </a:p>
          <a:p>
            <a:r>
              <a:rPr lang="en-US" sz="2800" dirty="0" smtClean="0">
                <a:solidFill>
                  <a:srgbClr val="FFFFFF"/>
                </a:solidFill>
                <a:latin typeface="Arial"/>
                <a:ea typeface="Helvetica Neue"/>
                <a:cs typeface="Arial"/>
              </a:rPr>
              <a:t>If </a:t>
            </a:r>
            <a:r>
              <a:rPr lang="en-US" sz="2800" dirty="0">
                <a:solidFill>
                  <a:srgbClr val="FFFFFF"/>
                </a:solidFill>
                <a:latin typeface="Arial"/>
                <a:ea typeface="Helvetica Neue"/>
                <a:cs typeface="Arial"/>
              </a:rPr>
              <a:t>you have any 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ea typeface="Helvetica Neue"/>
                <a:cs typeface="Arial"/>
              </a:rPr>
              <a:t>questions, </a:t>
            </a:r>
            <a:r>
              <a:rPr lang="en-US" sz="2800" dirty="0">
                <a:solidFill>
                  <a:srgbClr val="FFFFFF"/>
                </a:solidFill>
                <a:latin typeface="Arial"/>
                <a:ea typeface="Helvetica Neue"/>
                <a:cs typeface="Arial"/>
              </a:rPr>
              <a:t>please feel free to email via our website contact form </a:t>
            </a:r>
            <a:endParaRPr lang="en-US" sz="2800" dirty="0" smtClean="0">
              <a:solidFill>
                <a:srgbClr val="FFFFFF"/>
              </a:solidFill>
              <a:latin typeface="Arial"/>
              <a:ea typeface="Helvetica Neue"/>
              <a:cs typeface="Arial"/>
            </a:endParaRPr>
          </a:p>
          <a:p>
            <a:r>
              <a:rPr lang="en-US" sz="2800" dirty="0" smtClean="0">
                <a:solidFill>
                  <a:srgbClr val="FFFFFF"/>
                </a:solidFill>
                <a:latin typeface="Arial"/>
                <a:ea typeface="Helvetica Neue"/>
                <a:cs typeface="Arial"/>
              </a:rPr>
              <a:t>(</a:t>
            </a:r>
            <a:r>
              <a:rPr lang="en-US" sz="2800" u="sng" dirty="0">
                <a:solidFill>
                  <a:srgbClr val="FFFFFF"/>
                </a:solidFill>
                <a:latin typeface="Arial"/>
                <a:ea typeface="Helvetica Neue"/>
                <a:cs typeface="Arial"/>
                <a:hlinkClick r:id="rId6"/>
              </a:rPr>
              <a:t>http://plexkits.com/contact-us</a:t>
            </a:r>
            <a:r>
              <a:rPr lang="en-US" sz="2800" u="sng" dirty="0" smtClean="0">
                <a:solidFill>
                  <a:srgbClr val="FFFFFF"/>
                </a:solidFill>
                <a:latin typeface="Arial"/>
                <a:ea typeface="Helvetica Neue"/>
                <a:cs typeface="Arial"/>
                <a:hlinkClick r:id="rId6"/>
              </a:rPr>
              <a:t>/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ea typeface="Helvetica Neue"/>
                <a:cs typeface="Arial"/>
              </a:rPr>
              <a:t>) </a:t>
            </a:r>
            <a:r>
              <a:rPr lang="en-US" sz="2800" dirty="0">
                <a:solidFill>
                  <a:srgbClr val="FFFFFF"/>
                </a:solidFill>
                <a:latin typeface="Arial"/>
                <a:ea typeface="Helvetica Neue"/>
                <a:cs typeface="Arial"/>
              </a:rPr>
              <a:t>or send us a Tweet (</a:t>
            </a:r>
            <a:r>
              <a:rPr lang="en-US" sz="2800" u="sng" dirty="0">
                <a:solidFill>
                  <a:srgbClr val="FFFFFF"/>
                </a:solidFill>
                <a:latin typeface="Arial"/>
                <a:ea typeface="Helvetica Neue"/>
                <a:cs typeface="Arial"/>
                <a:hlinkClick r:id="rId7"/>
              </a:rPr>
              <a:t>https://twitter.com/PLEXKITS</a:t>
            </a:r>
            <a:r>
              <a:rPr lang="en-US" sz="2800" dirty="0">
                <a:solidFill>
                  <a:srgbClr val="FFFFFF"/>
                </a:solidFill>
                <a:latin typeface="Arial"/>
                <a:ea typeface="Helvetica Neue"/>
                <a:cs typeface="Arial"/>
              </a:rPr>
              <a:t>)! </a:t>
            </a:r>
          </a:p>
        </p:txBody>
      </p:sp>
    </p:spTree>
    <p:extLst>
      <p:ext uri="{BB962C8B-B14F-4D97-AF65-F5344CB8AC3E}">
        <p14:creationId xmlns:p14="http://schemas.microsoft.com/office/powerpoint/2010/main" val="3727883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8288002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-1" y="3776148"/>
            <a:ext cx="18288002" cy="2472074"/>
          </a:xfrm>
          <a:prstGeom prst="rect">
            <a:avLst/>
          </a:prstGeom>
          <a:noFill/>
          <a:effectLst>
            <a:reflection blurRad="6350" stA="29000" endA="300" endPos="67000" dir="5400000" sy="-100000" algn="bl" rotWithShape="0"/>
          </a:effectLst>
        </p:spPr>
        <p:txBody>
          <a:bodyPr vert="horz" lIns="163339" tIns="0" rIns="163339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199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TITLE GOES HERE</a:t>
            </a:r>
            <a:endParaRPr lang="en-US" sz="199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4649" y="1650206"/>
            <a:ext cx="5987330" cy="1204691"/>
          </a:xfrm>
          <a:prstGeom prst="rect">
            <a:avLst/>
          </a:prstGeom>
          <a:noFill/>
          <a:ln w="76200" cmpd="sng">
            <a:solidFill>
              <a:schemeClr val="tx1"/>
            </a:solidFill>
            <a:miter lim="800000"/>
          </a:ln>
        </p:spPr>
        <p:txBody>
          <a:bodyPr wrap="square" tIns="93600" bIns="93600" rtlCol="0" anchor="ctr">
            <a:spAutoFit/>
          </a:bodyPr>
          <a:lstStyle/>
          <a:p>
            <a:pPr algn="ctr"/>
            <a:r>
              <a:rPr lang="en-US" sz="6600" dirty="0" smtClean="0">
                <a:latin typeface="League Gothic Regular"/>
                <a:cs typeface="League Gothic Regular"/>
              </a:rPr>
              <a:t>YOUR COMPANY NAME</a:t>
            </a:r>
            <a:endParaRPr lang="en-US" sz="6600" dirty="0">
              <a:latin typeface="League Gothic Regular"/>
              <a:cs typeface="League Goth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821412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8288002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2752839"/>
            <a:ext cx="18288002" cy="3640071"/>
          </a:xfrm>
          <a:prstGeom prst="rect">
            <a:avLst/>
          </a:prstGeom>
          <a:noFill/>
          <a:effectLst/>
        </p:spPr>
        <p:txBody>
          <a:bodyPr vert="horz" lIns="163339" tIns="0" rIns="163339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 AMAZING</a:t>
            </a:r>
          </a:p>
          <a:p>
            <a:pPr>
              <a:lnSpc>
                <a:spcPct val="70000"/>
              </a:lnSpc>
            </a:pPr>
            <a:r>
              <a:rPr lang="en-US" sz="13800" dirty="0" smtClean="0">
                <a:solidFill>
                  <a:srgbClr val="F1C40F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rgbClr val="F1C40F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-2766870" y="327719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25406" y="6284115"/>
            <a:ext cx="3628684" cy="804581"/>
          </a:xfrm>
          <a:prstGeom prst="rect">
            <a:avLst/>
          </a:prstGeom>
          <a:noFill/>
          <a:ln w="76200" cmpd="sng">
            <a:solidFill>
              <a:srgbClr val="FFFFFF"/>
            </a:solidFill>
            <a:miter lim="800000"/>
          </a:ln>
        </p:spPr>
        <p:txBody>
          <a:bodyPr wrap="square" tIns="93600" bIns="93600" rtlCol="0" anchor="ctr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COMPANY NAME</a:t>
            </a:r>
            <a:endParaRPr lang="en-US" sz="40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24838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8288000" cy="10296525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827794" y="1485513"/>
            <a:ext cx="16632414" cy="6010086"/>
          </a:xfrm>
          <a:prstGeom prst="rect">
            <a:avLst/>
          </a:prstGeom>
          <a:noFill/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13800" dirty="0" smtClean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AMAZING</a:t>
            </a:r>
          </a:p>
          <a:p>
            <a:pPr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3728061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4167"/>
          <a:stretch/>
        </p:blipFill>
        <p:spPr>
          <a:xfrm>
            <a:off x="-1" y="0"/>
            <a:ext cx="18288002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2276568"/>
            <a:ext cx="18288002" cy="3640071"/>
          </a:xfrm>
          <a:prstGeom prst="rect">
            <a:avLst/>
          </a:prstGeom>
          <a:noFill/>
          <a:effectLst/>
        </p:spPr>
        <p:txBody>
          <a:bodyPr vert="horz" lIns="163339" tIns="0" rIns="163339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3800" dirty="0" smtClean="0">
                <a:solidFill>
                  <a:srgbClr val="F1C40F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 AMAZING</a:t>
            </a:r>
          </a:p>
          <a:p>
            <a:pPr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618237"/>
            <a:ext cx="18288000" cy="16782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775547" y="9146597"/>
            <a:ext cx="2948310" cy="681471"/>
          </a:xfrm>
          <a:prstGeom prst="rect">
            <a:avLst/>
          </a:prstGeom>
          <a:noFill/>
          <a:ln w="76200" cmpd="sng">
            <a:solidFill>
              <a:srgbClr val="F1C40F"/>
            </a:solidFill>
            <a:miter lim="800000"/>
          </a:ln>
        </p:spPr>
        <p:txBody>
          <a:bodyPr wrap="square" tIns="93600" bIns="93600" rtlCol="0" anchor="ctr">
            <a:spAutoFit/>
          </a:bodyPr>
          <a:lstStyle/>
          <a:p>
            <a:pPr algn="ctr"/>
            <a:r>
              <a:rPr lang="en-US" sz="3200" dirty="0" smtClean="0">
                <a:solidFill>
                  <a:srgbClr val="F1C40F"/>
                </a:solidFill>
                <a:latin typeface="League Gothic Regular"/>
                <a:cs typeface="League Gothic Regular"/>
              </a:rPr>
              <a:t>YOUR COMPANY NAME</a:t>
            </a:r>
            <a:endParaRPr lang="en-US" sz="3200" dirty="0">
              <a:solidFill>
                <a:srgbClr val="F1C40F"/>
              </a:solidFill>
              <a:latin typeface="League Gothic Regular"/>
              <a:cs typeface="League Goth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84941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-chelsea-franci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288000" cy="102965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73556" y="5367540"/>
            <a:ext cx="137408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9600" dirty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9600" dirty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</a:t>
            </a:r>
            <a:r>
              <a:rPr lang="en-US" sz="9600" dirty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AMAZING TITLE SLIDE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044" y="3146943"/>
            <a:ext cx="8164539" cy="1543245"/>
          </a:xfrm>
          <a:prstGeom prst="rect">
            <a:avLst/>
          </a:prstGeom>
          <a:noFill/>
          <a:ln w="76200" cmpd="sng">
            <a:solidFill>
              <a:srgbClr val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tIns="93600" bIns="93600" rtlCol="0" anchor="ctr">
            <a:spAutoFit/>
          </a:bodyPr>
          <a:lstStyle/>
          <a:p>
            <a:pPr algn="ctr"/>
            <a:r>
              <a:rPr lang="en-US" sz="8800" dirty="0" smtClean="0"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League Gothic Regular"/>
                <a:cs typeface="League Gothic Regular"/>
              </a:rPr>
              <a:t>YOUR COMPANY LOGO</a:t>
            </a:r>
            <a:endParaRPr lang="en-US" sz="8800" dirty="0"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League Gothic Regular"/>
              <a:cs typeface="League Goth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3145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8288004" cy="10296525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861812" y="1882404"/>
            <a:ext cx="16564378" cy="6543053"/>
          </a:xfrm>
          <a:prstGeom prst="rect">
            <a:avLst/>
          </a:prstGeom>
          <a:noFill/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WHAT DOES THE </a:t>
            </a:r>
          </a:p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FOX’S SLIDE SAY? 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1999393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ick-wall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287999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786718" y="2285180"/>
            <a:ext cx="12714566" cy="5210418"/>
          </a:xfrm>
          <a:prstGeom prst="rect">
            <a:avLst/>
          </a:prstGeom>
          <a:solidFill>
            <a:schemeClr val="tx1">
              <a:alpha val="88000"/>
            </a:schemeClr>
          </a:solidFill>
          <a:ln w="76200" cmpd="sng">
            <a:solidFill>
              <a:schemeClr val="bg1"/>
            </a:solidFill>
          </a:ln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BUILDING BLOCKS FOR A GREAT PRESENTATION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4" name="Oval 3"/>
          <p:cNvSpPr/>
          <p:nvPr/>
        </p:nvSpPr>
        <p:spPr>
          <a:xfrm>
            <a:off x="8425353" y="8516176"/>
            <a:ext cx="1417452" cy="1417452"/>
          </a:xfrm>
          <a:prstGeom prst="ellipse">
            <a:avLst/>
          </a:prstGeom>
          <a:solidFill>
            <a:schemeClr val="bg1">
              <a:alpha val="9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1155409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splash-1btmh0q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"/>
          <a:stretch/>
        </p:blipFill>
        <p:spPr>
          <a:xfrm>
            <a:off x="0" y="0"/>
            <a:ext cx="18288002" cy="10296525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0" y="2285180"/>
            <a:ext cx="18288002" cy="5210418"/>
          </a:xfrm>
          <a:prstGeom prst="rect">
            <a:avLst/>
          </a:prstGeom>
          <a:solidFill>
            <a:schemeClr val="tx1">
              <a:alpha val="88000"/>
            </a:schemeClr>
          </a:solidFill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13800" dirty="0" smtClean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AMAZING</a:t>
            </a:r>
          </a:p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1809240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splash-17c4qcC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"/>
          <a:stretch/>
        </p:blipFill>
        <p:spPr>
          <a:xfrm>
            <a:off x="0" y="0"/>
            <a:ext cx="18288000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421736" y="3606052"/>
            <a:ext cx="11444528" cy="2216810"/>
          </a:xfrm>
          <a:prstGeom prst="rect">
            <a:avLst/>
          </a:prstGeom>
          <a:solidFill>
            <a:srgbClr val="2980B9">
              <a:alpha val="92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020115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288000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421736" y="3606052"/>
            <a:ext cx="11444528" cy="2216810"/>
          </a:xfrm>
          <a:prstGeom prst="rect">
            <a:avLst/>
          </a:prstGeom>
          <a:solidFill>
            <a:srgbClr val="16A085">
              <a:alpha val="91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3847466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8287998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421736" y="3606052"/>
            <a:ext cx="11444528" cy="2216810"/>
          </a:xfrm>
          <a:prstGeom prst="rect">
            <a:avLst/>
          </a:prstGeom>
          <a:solidFill>
            <a:srgbClr val="27AE60">
              <a:alpha val="98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3458352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8288002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421736" y="3606052"/>
            <a:ext cx="11444528" cy="2216810"/>
          </a:xfrm>
          <a:prstGeom prst="rect">
            <a:avLst/>
          </a:prstGeom>
          <a:solidFill>
            <a:srgbClr val="F1C40F">
              <a:alpha val="80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4237709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288000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421736" y="3606052"/>
            <a:ext cx="11444528" cy="2216810"/>
          </a:xfrm>
          <a:prstGeom prst="rect">
            <a:avLst/>
          </a:prstGeom>
          <a:solidFill>
            <a:srgbClr val="E67E22">
              <a:alpha val="98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3079251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8288002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421736" y="3606052"/>
            <a:ext cx="11444528" cy="2216810"/>
          </a:xfrm>
          <a:prstGeom prst="rect">
            <a:avLst/>
          </a:prstGeom>
          <a:solidFill>
            <a:srgbClr val="C0392B">
              <a:alpha val="92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1855502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8288002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421736" y="3606052"/>
            <a:ext cx="11444528" cy="2216810"/>
          </a:xfrm>
          <a:prstGeom prst="rect">
            <a:avLst/>
          </a:prstGeom>
          <a:solidFill>
            <a:srgbClr val="2C3E50">
              <a:alpha val="88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3364103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8288002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3606052"/>
            <a:ext cx="18288000" cy="2216810"/>
          </a:xfrm>
          <a:prstGeom prst="rect">
            <a:avLst/>
          </a:prstGeom>
          <a:solidFill>
            <a:srgbClr val="2980B9">
              <a:alpha val="98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301004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288000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3606052"/>
            <a:ext cx="18288000" cy="2216810"/>
          </a:xfrm>
          <a:prstGeom prst="rect">
            <a:avLst/>
          </a:prstGeom>
          <a:solidFill>
            <a:srgbClr val="16A085">
              <a:alpha val="98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4258057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288000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3606052"/>
            <a:ext cx="18288000" cy="2216810"/>
          </a:xfrm>
          <a:prstGeom prst="rect">
            <a:avLst/>
          </a:prstGeom>
          <a:solidFill>
            <a:srgbClr val="27AE60">
              <a:alpha val="98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301004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8288001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3606052"/>
            <a:ext cx="18288000" cy="2216810"/>
          </a:xfrm>
          <a:prstGeom prst="rect">
            <a:avLst/>
          </a:prstGeom>
          <a:solidFill>
            <a:srgbClr val="F1C40F">
              <a:alpha val="98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301004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8288000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3606052"/>
            <a:ext cx="18288000" cy="2216810"/>
          </a:xfrm>
          <a:prstGeom prst="rect">
            <a:avLst/>
          </a:prstGeom>
          <a:solidFill>
            <a:srgbClr val="E67E22">
              <a:alpha val="91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301004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8288000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3606052"/>
            <a:ext cx="18288000" cy="2216810"/>
          </a:xfrm>
          <a:prstGeom prst="rect">
            <a:avLst/>
          </a:prstGeom>
          <a:solidFill>
            <a:srgbClr val="C0392B">
              <a:alpha val="98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rgbClr val="C0392B"/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301004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8288002" cy="1029652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0" y="3606052"/>
            <a:ext cx="18288000" cy="2216810"/>
          </a:xfrm>
          <a:prstGeom prst="rect">
            <a:avLst/>
          </a:prstGeom>
          <a:solidFill>
            <a:srgbClr val="2C3E50">
              <a:alpha val="98000"/>
            </a:srgbClr>
          </a:solidFill>
        </p:spPr>
        <p:txBody>
          <a:bodyPr vert="horz" lIns="163339" tIns="81670" rIns="163339" bIns="81670" rtlCol="0" anchor="ctr">
            <a:normAutofit lnSpcReduction="10000"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YOUR </a:t>
            </a:r>
            <a:r>
              <a:rPr lang="en-US" sz="13800" dirty="0" smtClean="0">
                <a:latin typeface="League Gothic Regular"/>
                <a:cs typeface="League Gothic Regular"/>
              </a:rPr>
              <a:t>TITLE</a:t>
            </a:r>
            <a:r>
              <a:rPr lang="en-US" sz="13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chemeClr val="bg1"/>
                </a:solidFill>
                <a:latin typeface="League Gothic Regular"/>
                <a:cs typeface="League Gothic Regular"/>
              </a:rPr>
              <a:t>GOES HERE</a:t>
            </a:r>
            <a:endParaRPr lang="en-US" sz="13800" dirty="0">
              <a:solidFill>
                <a:schemeClr val="bg1"/>
              </a:solidFill>
              <a:latin typeface="League Gothic Regular"/>
              <a:cs typeface="League Gothic Regular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301004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285180"/>
            <a:ext cx="18288002" cy="5210418"/>
          </a:xfrm>
          <a:prstGeom prst="rect">
            <a:avLst/>
          </a:prstGeom>
          <a:solidFill>
            <a:schemeClr val="tx1">
              <a:alpha val="73000"/>
            </a:schemeClr>
          </a:solidFill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13800" dirty="0" smtClean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AMAZING</a:t>
            </a:r>
          </a:p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3707402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285180"/>
            <a:ext cx="18288002" cy="5210418"/>
          </a:xfrm>
          <a:prstGeom prst="rect">
            <a:avLst/>
          </a:prstGeom>
          <a:solidFill>
            <a:schemeClr val="tx1">
              <a:alpha val="73000"/>
            </a:schemeClr>
          </a:solidFill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13800" dirty="0" smtClean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rgbClr val="16A085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AMAZING</a:t>
            </a:r>
          </a:p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480752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285180"/>
            <a:ext cx="18288002" cy="5210418"/>
          </a:xfrm>
          <a:prstGeom prst="rect">
            <a:avLst/>
          </a:prstGeom>
          <a:solidFill>
            <a:schemeClr val="tx1">
              <a:alpha val="73000"/>
            </a:schemeClr>
          </a:solidFill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13800" dirty="0" smtClean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rgbClr val="27AE60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AMAZING</a:t>
            </a:r>
          </a:p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480752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285180"/>
            <a:ext cx="18288002" cy="5210418"/>
          </a:xfrm>
          <a:prstGeom prst="rect">
            <a:avLst/>
          </a:prstGeom>
          <a:solidFill>
            <a:schemeClr val="tx1">
              <a:alpha val="73000"/>
            </a:schemeClr>
          </a:solidFill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13800" dirty="0" smtClean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rgbClr val="F1C40F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AMAZING</a:t>
            </a:r>
          </a:p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480752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285180"/>
            <a:ext cx="18288002" cy="5210418"/>
          </a:xfrm>
          <a:prstGeom prst="rect">
            <a:avLst/>
          </a:prstGeom>
          <a:solidFill>
            <a:schemeClr val="tx1">
              <a:alpha val="73000"/>
            </a:schemeClr>
          </a:solidFill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13800" dirty="0" smtClean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rgbClr val="E67E22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AMAZING</a:t>
            </a:r>
          </a:p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480752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285180"/>
            <a:ext cx="18288002" cy="5210418"/>
          </a:xfrm>
          <a:prstGeom prst="rect">
            <a:avLst/>
          </a:prstGeom>
          <a:solidFill>
            <a:schemeClr val="tx1">
              <a:alpha val="73000"/>
            </a:schemeClr>
          </a:solidFill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13800" dirty="0" smtClean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rgbClr val="C0392B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AMAZING</a:t>
            </a:r>
          </a:p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480752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285180"/>
            <a:ext cx="18288002" cy="5210418"/>
          </a:xfrm>
          <a:prstGeom prst="rect">
            <a:avLst/>
          </a:prstGeom>
          <a:solidFill>
            <a:schemeClr val="tx1">
              <a:alpha val="88000"/>
            </a:schemeClr>
          </a:solidFill>
          <a:effectLst/>
        </p:spPr>
        <p:txBody>
          <a:bodyPr vert="horz" lIns="720000" tIns="0" rIns="720000" bIns="0" rtlCol="0" anchor="ctr" anchorCtr="0">
            <a:noAutofit/>
          </a:bodyPr>
          <a:lstStyle>
            <a:lvl1pPr algn="ctr" defTabSz="816696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YOUR</a:t>
            </a:r>
            <a:r>
              <a:rPr lang="en-US" sz="13800" dirty="0" smtClean="0">
                <a:solidFill>
                  <a:schemeClr val="accent4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 </a:t>
            </a:r>
            <a:r>
              <a:rPr lang="en-US" sz="13800" dirty="0" smtClean="0">
                <a:solidFill>
                  <a:srgbClr val="34495E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AMAZING</a:t>
            </a:r>
          </a:p>
          <a:p>
            <a:pPr algn="l">
              <a:lnSpc>
                <a:spcPct val="80000"/>
              </a:lnSpc>
            </a:pPr>
            <a:r>
              <a:rPr lang="en-US" sz="13800" dirty="0" smtClean="0">
                <a:solidFill>
                  <a:schemeClr val="bg1"/>
                </a:solidFill>
                <a:effectLst>
                  <a:outerShdw blurRad="104775" dir="2700000" algn="tl" rotWithShape="0">
                    <a:srgbClr val="000000">
                      <a:alpha val="85000"/>
                    </a:srgbClr>
                  </a:outerShdw>
                </a:effectLst>
                <a:latin typeface="League Gothic Regular"/>
                <a:cs typeface="League Gothic Regular"/>
              </a:rPr>
              <a:t>TITLE SLIDE GOES HERE</a:t>
            </a:r>
            <a:endParaRPr lang="en-US" sz="13800" dirty="0">
              <a:solidFill>
                <a:schemeClr val="bg1"/>
              </a:solidFill>
              <a:effectLst>
                <a:outerShdw blurRad="104775" dir="2700000" algn="tl" rotWithShape="0">
                  <a:srgbClr val="000000">
                    <a:alpha val="85000"/>
                  </a:srgbClr>
                </a:outerShdw>
              </a:effectLst>
              <a:latin typeface="League Gothic Regular"/>
              <a:cs typeface="League Gothic Regular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10514" y="8595555"/>
            <a:ext cx="1417452" cy="1417452"/>
          </a:xfrm>
          <a:prstGeom prst="ellipse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YOUR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chemeClr val="tx2"/>
                </a:solidFill>
                <a:latin typeface="League Gothic Regular"/>
                <a:cs typeface="League Gothic Regular"/>
              </a:rPr>
              <a:t>LOGO </a:t>
            </a:r>
          </a:p>
        </p:txBody>
      </p:sp>
    </p:spTree>
    <p:extLst>
      <p:ext uri="{BB962C8B-B14F-4D97-AF65-F5344CB8AC3E}">
        <p14:creationId xmlns:p14="http://schemas.microsoft.com/office/powerpoint/2010/main" val="2480752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131313"/>
      </a:dk1>
      <a:lt1>
        <a:srgbClr val="FFFFFF"/>
      </a:lt1>
      <a:dk2>
        <a:srgbClr val="2F2F2F"/>
      </a:dk2>
      <a:lt2>
        <a:srgbClr val="BDC3C7"/>
      </a:lt2>
      <a:accent1>
        <a:srgbClr val="16A085"/>
      </a:accent1>
      <a:accent2>
        <a:srgbClr val="1ABC9C"/>
      </a:accent2>
      <a:accent3>
        <a:srgbClr val="2980B9"/>
      </a:accent3>
      <a:accent4>
        <a:srgbClr val="3498DB"/>
      </a:accent4>
      <a:accent5>
        <a:srgbClr val="27AE60"/>
      </a:accent5>
      <a:accent6>
        <a:srgbClr val="2ECC71"/>
      </a:accent6>
      <a:hlink>
        <a:srgbClr val="F1C40F"/>
      </a:hlink>
      <a:folHlink>
        <a:srgbClr val="F39C1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4734</TotalTime>
  <Words>330</Words>
  <Application>Microsoft Macintosh PowerPoint</Application>
  <PresentationFormat>Custom</PresentationFormat>
  <Paragraphs>112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PLEXKITS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Layout Templates (Free)</dc:title>
  <dc:subject>Title Slide Templates</dc:subject>
  <dc:creator>Rick Bannerman</dc:creator>
  <cp:keywords>PowerPoint, Marketing, Templates</cp:keywords>
  <dc:description/>
  <cp:lastModifiedBy>Rick Bannerman</cp:lastModifiedBy>
  <cp:revision>70</cp:revision>
  <dcterms:created xsi:type="dcterms:W3CDTF">2015-06-12T19:14:37Z</dcterms:created>
  <dcterms:modified xsi:type="dcterms:W3CDTF">2015-06-17T15:27:15Z</dcterms:modified>
  <cp:category>Marketing, Templates, Title Slides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ource">
    <vt:lpwstr>http://plexkits.com</vt:lpwstr>
  </property>
</Properties>
</file>